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67" r:id="rId5"/>
    <p:sldId id="260" r:id="rId6"/>
    <p:sldId id="264" r:id="rId7"/>
    <p:sldId id="263" r:id="rId8"/>
    <p:sldId id="266" r:id="rId9"/>
    <p:sldId id="268" r:id="rId10"/>
    <p:sldId id="262"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4660"/>
  </p:normalViewPr>
  <p:slideViewPr>
    <p:cSldViewPr snapToGrid="0">
      <p:cViewPr varScale="1">
        <p:scale>
          <a:sx n="61" d="100"/>
          <a:sy n="61" d="100"/>
        </p:scale>
        <p:origin x="108" y="276"/>
      </p:cViewPr>
      <p:guideLst/>
    </p:cSldViewPr>
  </p:slideViewPr>
  <p:notesTextViewPr>
    <p:cViewPr>
      <p:scale>
        <a:sx n="1" d="1"/>
        <a:sy n="1" d="1"/>
      </p:scale>
      <p:origin x="0" y="-13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63F8DC-3D3A-42B6-B017-C56DC263B9E3}" type="datetimeFigureOut">
              <a:rPr lang="en-US" smtClean="0"/>
              <a:t>12/21/2019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32CC6-4358-47B4-A033-9CFCC9BD3A72}" type="slidenum">
              <a:rPr lang="en-US" smtClean="0"/>
              <a:t>‹#›</a:t>
            </a:fld>
            <a:endParaRPr lang="en-US"/>
          </a:p>
        </p:txBody>
      </p:sp>
    </p:spTree>
    <p:extLst>
      <p:ext uri="{BB962C8B-B14F-4D97-AF65-F5344CB8AC3E}">
        <p14:creationId xmlns:p14="http://schemas.microsoft.com/office/powerpoint/2010/main" val="3161465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attended an African</a:t>
            </a:r>
            <a:r>
              <a:rPr lang="en-US" baseline="0" dirty="0" smtClean="0"/>
              <a:t> American annual dance that is held in New York. The purpose of my attendance was to observe the event and also identify different dance groups from all over the country.  I took a pen and a notebook just to write down my observations in a far corner of the mall. </a:t>
            </a:r>
            <a:r>
              <a:rPr lang="en-US" dirty="0" smtClean="0"/>
              <a:t>Different groups from all over the country presented their dance styles.</a:t>
            </a:r>
          </a:p>
          <a:p>
            <a:r>
              <a:rPr lang="en-US" dirty="0" smtClean="0"/>
              <a:t>The winner would later be chosen by a select African American leaders.</a:t>
            </a:r>
          </a:p>
          <a:p>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2</a:t>
            </a:fld>
            <a:endParaRPr lang="en-US"/>
          </a:p>
        </p:txBody>
      </p:sp>
    </p:spTree>
    <p:extLst>
      <p:ext uri="{BB962C8B-B14F-4D97-AF65-F5344CB8AC3E}">
        <p14:creationId xmlns:p14="http://schemas.microsoft.com/office/powerpoint/2010/main" val="1679589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no complicated tools in the African American dance setting. The main elements observed are drums of different sizes, a guitar and also a trumpet made of horn. These are different elements that are used to demonstrate that the African American community is rich in their own culture. </a:t>
            </a:r>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3</a:t>
            </a:fld>
            <a:endParaRPr lang="en-US"/>
          </a:p>
        </p:txBody>
      </p:sp>
    </p:spTree>
    <p:extLst>
      <p:ext uri="{BB962C8B-B14F-4D97-AF65-F5344CB8AC3E}">
        <p14:creationId xmlns:p14="http://schemas.microsoft.com/office/powerpoint/2010/main" val="1374052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typical drum set</a:t>
            </a:r>
            <a:r>
              <a:rPr lang="en-US" baseline="0" dirty="0" smtClean="0"/>
              <a:t> with dancers who follow the beats from the drum set. This is the most common element that I observed with the African American communities. </a:t>
            </a:r>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4</a:t>
            </a:fld>
            <a:endParaRPr lang="en-US"/>
          </a:p>
        </p:txBody>
      </p:sp>
    </p:spTree>
    <p:extLst>
      <p:ext uri="{BB962C8B-B14F-4D97-AF65-F5344CB8AC3E}">
        <p14:creationId xmlns:p14="http://schemas.microsoft.com/office/powerpoint/2010/main" val="1295256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image I took that demonstrates how the</a:t>
            </a:r>
            <a:r>
              <a:rPr lang="en-US" baseline="0" dirty="0" smtClean="0"/>
              <a:t> dances would dance in circles while following a leader at the center. They would encircle the man who held  a </a:t>
            </a:r>
            <a:r>
              <a:rPr lang="en-US" baseline="0" dirty="0" err="1" smtClean="0"/>
              <a:t>trumphet</a:t>
            </a:r>
            <a:r>
              <a:rPr lang="en-US" baseline="0" dirty="0" smtClean="0"/>
              <a:t> and would dictate the rhythm and the style. </a:t>
            </a:r>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5</a:t>
            </a:fld>
            <a:endParaRPr lang="en-US"/>
          </a:p>
        </p:txBody>
      </p:sp>
    </p:spTree>
    <p:extLst>
      <p:ext uri="{BB962C8B-B14F-4D97-AF65-F5344CB8AC3E}">
        <p14:creationId xmlns:p14="http://schemas.microsoft.com/office/powerpoint/2010/main" val="53849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men would lead the dance and the women would follow. At some point in the dance, there was also a line formation that was led by a man. The men would improvise new styles that followed the rhythm of the dance and women would completely follow up. There was also participation of the community in the dance and this would clearly be proven by the men who would be involved in dance. It seemed that the men and women would be competing at some point in terms of their voices and also their mannerisms. </a:t>
            </a:r>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6</a:t>
            </a:fld>
            <a:endParaRPr lang="en-US"/>
          </a:p>
        </p:txBody>
      </p:sp>
    </p:spTree>
    <p:extLst>
      <p:ext uri="{BB962C8B-B14F-4D97-AF65-F5344CB8AC3E}">
        <p14:creationId xmlns:p14="http://schemas.microsoft.com/office/powerpoint/2010/main" val="2259627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image I also took</a:t>
            </a:r>
            <a:r>
              <a:rPr lang="en-US" baseline="0" dirty="0" smtClean="0"/>
              <a:t> on the group of women who would showcase different styles in the flour.</a:t>
            </a:r>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7</a:t>
            </a:fld>
            <a:endParaRPr lang="en-US"/>
          </a:p>
        </p:txBody>
      </p:sp>
    </p:spTree>
    <p:extLst>
      <p:ext uri="{BB962C8B-B14F-4D97-AF65-F5344CB8AC3E}">
        <p14:creationId xmlns:p14="http://schemas.microsoft.com/office/powerpoint/2010/main" val="3359669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took this</a:t>
            </a:r>
            <a:r>
              <a:rPr lang="en-US" baseline="0" dirty="0" smtClean="0"/>
              <a:t> picture to showcase the image of a group of men who seemed to be dictating the direction in which the dance was taking place and the direction of the movements being conducted. </a:t>
            </a:r>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8</a:t>
            </a:fld>
            <a:endParaRPr lang="en-US"/>
          </a:p>
        </p:txBody>
      </p:sp>
    </p:spTree>
    <p:extLst>
      <p:ext uri="{BB962C8B-B14F-4D97-AF65-F5344CB8AC3E}">
        <p14:creationId xmlns:p14="http://schemas.microsoft.com/office/powerpoint/2010/main" val="1916198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African American</a:t>
            </a:r>
            <a:r>
              <a:rPr lang="en-US" baseline="0" dirty="0" smtClean="0"/>
              <a:t> dance seems to be unique one. This is because it </a:t>
            </a:r>
            <a:r>
              <a:rPr lang="en-US" baseline="0" dirty="0" err="1" smtClean="0"/>
              <a:t>incoperates</a:t>
            </a:r>
            <a:r>
              <a:rPr lang="en-US" baseline="0" dirty="0" smtClean="0"/>
              <a:t> different non verbal elements such as increased hand gestures, locomotion, minimal touch, increased eye contact, change </a:t>
            </a:r>
            <a:r>
              <a:rPr lang="en-US" baseline="0" smtClean="0"/>
              <a:t>of emotions </a:t>
            </a:r>
            <a:r>
              <a:rPr lang="en-US" baseline="0" dirty="0" smtClean="0"/>
              <a:t>and also increased locomotion.</a:t>
            </a:r>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9</a:t>
            </a:fld>
            <a:endParaRPr lang="en-US"/>
          </a:p>
        </p:txBody>
      </p:sp>
    </p:spTree>
    <p:extLst>
      <p:ext uri="{BB962C8B-B14F-4D97-AF65-F5344CB8AC3E}">
        <p14:creationId xmlns:p14="http://schemas.microsoft.com/office/powerpoint/2010/main" val="3212187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Most of the steps involved in the dance included increased forms of jumping, scuffing and also hopping of steps to make a movement. This increased the level and manner in which the dance was performed. There is improved conversation and also movements that are aimed at making the dance more unique and in circular movement. The dance has also elements such as increased forms of </a:t>
            </a:r>
            <a:r>
              <a:rPr lang="en-US" sz="1200" kern="1200" dirty="0" err="1" smtClean="0">
                <a:solidFill>
                  <a:schemeClr val="tx1"/>
                </a:solidFill>
                <a:effectLst/>
                <a:latin typeface="+mn-lt"/>
                <a:ea typeface="+mn-ea"/>
                <a:cs typeface="+mn-cs"/>
              </a:rPr>
              <a:t>reprocicity</a:t>
            </a:r>
            <a:r>
              <a:rPr lang="en-US" sz="1200" kern="1200" dirty="0" smtClean="0">
                <a:solidFill>
                  <a:schemeClr val="tx1"/>
                </a:solidFill>
                <a:effectLst/>
                <a:latin typeface="+mn-lt"/>
                <a:ea typeface="+mn-ea"/>
                <a:cs typeface="+mn-cs"/>
              </a:rPr>
              <a:t> that are evident among the dancers who make similar movements that tend to attract the attention of the viewers. This has helped to create unique performances for all those involved in the competition.  Men seem to be the leaders in the dance competition who make movements to attract followership.</a:t>
            </a:r>
          </a:p>
          <a:p>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10</a:t>
            </a:fld>
            <a:endParaRPr lang="en-US"/>
          </a:p>
        </p:txBody>
      </p:sp>
    </p:spTree>
    <p:extLst>
      <p:ext uri="{BB962C8B-B14F-4D97-AF65-F5344CB8AC3E}">
        <p14:creationId xmlns:p14="http://schemas.microsoft.com/office/powerpoint/2010/main" val="2935554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summation, at the end of every year, African American communities gather to showcase their cultural backgrounds. This</a:t>
            </a:r>
            <a:r>
              <a:rPr lang="en-US" baseline="0" dirty="0" smtClean="0"/>
              <a:t> presentation details the dance styles, elements and also documentation of what happened in the African American stage where different elements of a story are told through the eye of the viewers. </a:t>
            </a:r>
            <a:r>
              <a:rPr lang="en-US" dirty="0" smtClean="0"/>
              <a:t>They use dance as one of their main elements to described their complicated story.</a:t>
            </a:r>
          </a:p>
          <a:p>
            <a:r>
              <a:rPr lang="en-US" dirty="0" smtClean="0"/>
              <a:t>The dance competition usually tries to tell a story of the competing males and female for dominance in the society. </a:t>
            </a:r>
          </a:p>
          <a:p>
            <a:endParaRPr lang="en-US" dirty="0"/>
          </a:p>
        </p:txBody>
      </p:sp>
      <p:sp>
        <p:nvSpPr>
          <p:cNvPr id="4" name="Slide Number Placeholder 3"/>
          <p:cNvSpPr>
            <a:spLocks noGrp="1"/>
          </p:cNvSpPr>
          <p:nvPr>
            <p:ph type="sldNum" sz="quarter" idx="10"/>
          </p:nvPr>
        </p:nvSpPr>
        <p:spPr/>
        <p:txBody>
          <a:bodyPr/>
          <a:lstStyle/>
          <a:p>
            <a:fld id="{57232CC6-4358-47B4-A033-9CFCC9BD3A72}" type="slidenum">
              <a:rPr lang="en-US" smtClean="0"/>
              <a:t>11</a:t>
            </a:fld>
            <a:endParaRPr lang="en-US"/>
          </a:p>
        </p:txBody>
      </p:sp>
    </p:spTree>
    <p:extLst>
      <p:ext uri="{BB962C8B-B14F-4D97-AF65-F5344CB8AC3E}">
        <p14:creationId xmlns:p14="http://schemas.microsoft.com/office/powerpoint/2010/main" val="3035962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94485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593778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391667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EBC6B7-ABBA-4513-AB39-AA95CB260A8B}" type="datetimeFigureOut">
              <a:rPr lang="en-US" smtClean="0"/>
              <a:t>12/21/2019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703966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EBC6B7-ABBA-4513-AB39-AA95CB260A8B}" type="datetimeFigureOut">
              <a:rPr lang="en-US" smtClean="0"/>
              <a:t>12/21/2019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2065141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EBC6B7-ABBA-4513-AB39-AA95CB260A8B}" type="datetimeFigureOut">
              <a:rPr lang="en-US" smtClean="0"/>
              <a:t>12/21/2019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1788462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EBC6B7-ABBA-4513-AB39-AA95CB260A8B}" type="datetimeFigureOut">
              <a:rPr lang="en-US" smtClean="0"/>
              <a:t>12/21/2019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272179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BC6B7-ABBA-4513-AB39-AA95CB260A8B}" type="datetimeFigureOut">
              <a:rPr lang="en-US" smtClean="0"/>
              <a:t>12/21/2019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606408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BC6B7-ABBA-4513-AB39-AA95CB260A8B}" type="datetimeFigureOut">
              <a:rPr lang="en-US" smtClean="0"/>
              <a:t>12/21/2019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4278543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42956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2909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2941373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80555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3187021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1395537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EBC6B7-ABBA-4513-AB39-AA95CB260A8B}" type="datetimeFigureOut">
              <a:rPr lang="en-US" smtClean="0"/>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0E711-18DF-4F98-BCE8-373897E8B2F8}" type="slidenum">
              <a:rPr lang="en-US" smtClean="0"/>
              <a:t>‹#›</a:t>
            </a:fld>
            <a:endParaRPr lang="en-US"/>
          </a:p>
        </p:txBody>
      </p:sp>
    </p:spTree>
    <p:extLst>
      <p:ext uri="{BB962C8B-B14F-4D97-AF65-F5344CB8AC3E}">
        <p14:creationId xmlns:p14="http://schemas.microsoft.com/office/powerpoint/2010/main" val="467577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EBC6B7-ABBA-4513-AB39-AA95CB260A8B}" type="datetimeFigureOut">
              <a:rPr lang="en-US" smtClean="0"/>
              <a:t>12/21/2019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360E711-18DF-4F98-BCE8-373897E8B2F8}" type="slidenum">
              <a:rPr lang="en-US" smtClean="0"/>
              <a:t>‹#›</a:t>
            </a:fld>
            <a:endParaRPr lang="en-US"/>
          </a:p>
        </p:txBody>
      </p:sp>
    </p:spTree>
    <p:extLst>
      <p:ext uri="{BB962C8B-B14F-4D97-AF65-F5344CB8AC3E}">
        <p14:creationId xmlns:p14="http://schemas.microsoft.com/office/powerpoint/2010/main" val="35359534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Cultural Anthropology</a:t>
            </a:r>
            <a:endParaRPr lang="en-US" dirty="0"/>
          </a:p>
        </p:txBody>
      </p:sp>
      <p:sp>
        <p:nvSpPr>
          <p:cNvPr id="3" name="Subtitle 2"/>
          <p:cNvSpPr>
            <a:spLocks noGrp="1"/>
          </p:cNvSpPr>
          <p:nvPr>
            <p:ph type="subTitle" idx="1"/>
          </p:nvPr>
        </p:nvSpPr>
        <p:spPr/>
        <p:txBody>
          <a:bodyPr/>
          <a:lstStyle/>
          <a:p>
            <a:r>
              <a:rPr lang="en-US" dirty="0" smtClean="0"/>
              <a:t>Ethnographic Methods </a:t>
            </a:r>
            <a:endParaRPr lang="en-US" dirty="0"/>
          </a:p>
        </p:txBody>
      </p:sp>
    </p:spTree>
    <p:extLst>
      <p:ext uri="{BB962C8B-B14F-4D97-AF65-F5344CB8AC3E}">
        <p14:creationId xmlns:p14="http://schemas.microsoft.com/office/powerpoint/2010/main" val="4033121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 Description </a:t>
            </a:r>
            <a:endParaRPr lang="en-US" dirty="0"/>
          </a:p>
        </p:txBody>
      </p:sp>
      <p:sp>
        <p:nvSpPr>
          <p:cNvPr id="3" name="Content Placeholder 2"/>
          <p:cNvSpPr>
            <a:spLocks noGrp="1"/>
          </p:cNvSpPr>
          <p:nvPr>
            <p:ph idx="1"/>
          </p:nvPr>
        </p:nvSpPr>
        <p:spPr/>
        <p:txBody>
          <a:bodyPr/>
          <a:lstStyle/>
          <a:p>
            <a:r>
              <a:rPr lang="en-US" dirty="0" smtClean="0"/>
              <a:t>The event was the annual African American dance  </a:t>
            </a:r>
          </a:p>
          <a:p>
            <a:r>
              <a:rPr lang="en-US" dirty="0" smtClean="0"/>
              <a:t>Different groups from all over the country presented their dance styles.</a:t>
            </a:r>
          </a:p>
          <a:p>
            <a:r>
              <a:rPr lang="en-US" dirty="0" smtClean="0"/>
              <a:t>The winner would later be chosen by a select African American leaders.</a:t>
            </a:r>
          </a:p>
          <a:p>
            <a:endParaRPr lang="en-US" dirty="0"/>
          </a:p>
        </p:txBody>
      </p:sp>
    </p:spTree>
    <p:extLst>
      <p:ext uri="{BB962C8B-B14F-4D97-AF65-F5344CB8AC3E}">
        <p14:creationId xmlns:p14="http://schemas.microsoft.com/office/powerpoint/2010/main" val="74791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used </a:t>
            </a:r>
            <a:endParaRPr lang="en-US" dirty="0"/>
          </a:p>
        </p:txBody>
      </p:sp>
      <p:sp>
        <p:nvSpPr>
          <p:cNvPr id="3" name="Content Placeholder 2"/>
          <p:cNvSpPr>
            <a:spLocks noGrp="1"/>
          </p:cNvSpPr>
          <p:nvPr>
            <p:ph idx="1"/>
          </p:nvPr>
        </p:nvSpPr>
        <p:spPr/>
        <p:txBody>
          <a:bodyPr/>
          <a:lstStyle/>
          <a:p>
            <a:r>
              <a:rPr lang="en-US" dirty="0" smtClean="0"/>
              <a:t>Drums of different sizes </a:t>
            </a:r>
          </a:p>
          <a:p>
            <a:r>
              <a:rPr lang="en-US" dirty="0" smtClean="0"/>
              <a:t>A guitar </a:t>
            </a:r>
          </a:p>
          <a:p>
            <a:r>
              <a:rPr lang="en-US" dirty="0" smtClean="0"/>
              <a:t>A Trumpet made of horn</a:t>
            </a:r>
          </a:p>
          <a:p>
            <a:pPr marL="0" indent="0">
              <a:buNone/>
            </a:pPr>
            <a:endParaRPr lang="en-US" dirty="0"/>
          </a:p>
        </p:txBody>
      </p:sp>
    </p:spTree>
    <p:extLst>
      <p:ext uri="{BB962C8B-B14F-4D97-AF65-F5344CB8AC3E}">
        <p14:creationId xmlns:p14="http://schemas.microsoft.com/office/powerpoint/2010/main" val="4181495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Drum set </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50428" y="2239826"/>
            <a:ext cx="7365287" cy="3333750"/>
          </a:xfrm>
        </p:spPr>
      </p:pic>
    </p:spTree>
    <p:extLst>
      <p:ext uri="{BB962C8B-B14F-4D97-AF65-F5344CB8AC3E}">
        <p14:creationId xmlns:p14="http://schemas.microsoft.com/office/powerpoint/2010/main" val="3477744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Dance Styles </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80594" y="2185699"/>
            <a:ext cx="7173310" cy="4073212"/>
          </a:xfrm>
        </p:spPr>
      </p:pic>
    </p:spTree>
    <p:extLst>
      <p:ext uri="{BB962C8B-B14F-4D97-AF65-F5344CB8AC3E}">
        <p14:creationId xmlns:p14="http://schemas.microsoft.com/office/powerpoint/2010/main" val="4004220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in the dance </a:t>
            </a:r>
            <a:endParaRPr lang="en-US" dirty="0"/>
          </a:p>
        </p:txBody>
      </p:sp>
      <p:sp>
        <p:nvSpPr>
          <p:cNvPr id="3" name="Content Placeholder 2"/>
          <p:cNvSpPr>
            <a:spLocks noGrp="1"/>
          </p:cNvSpPr>
          <p:nvPr>
            <p:ph idx="1"/>
          </p:nvPr>
        </p:nvSpPr>
        <p:spPr/>
        <p:txBody>
          <a:bodyPr/>
          <a:lstStyle/>
          <a:p>
            <a:r>
              <a:rPr lang="en-US" dirty="0"/>
              <a:t>The men would lead the dance and the women would follow</a:t>
            </a:r>
            <a:r>
              <a:rPr lang="en-US" dirty="0" smtClean="0"/>
              <a:t>.</a:t>
            </a:r>
          </a:p>
          <a:p>
            <a:r>
              <a:rPr lang="en-US" dirty="0" smtClean="0"/>
              <a:t> </a:t>
            </a:r>
            <a:r>
              <a:rPr lang="en-US" dirty="0"/>
              <a:t>At some point in the dance, there was also a line formation that was led by a man. </a:t>
            </a:r>
            <a:endParaRPr lang="en-US" dirty="0" smtClean="0"/>
          </a:p>
          <a:p>
            <a:r>
              <a:rPr lang="en-US" dirty="0" smtClean="0"/>
              <a:t>The </a:t>
            </a:r>
            <a:r>
              <a:rPr lang="en-US" dirty="0"/>
              <a:t>men would improvise new styles that followed the rhythm of the dance and women would completely follow up. </a:t>
            </a:r>
          </a:p>
        </p:txBody>
      </p:sp>
    </p:spTree>
    <p:extLst>
      <p:ext uri="{BB962C8B-B14F-4D97-AF65-F5344CB8AC3E}">
        <p14:creationId xmlns:p14="http://schemas.microsoft.com/office/powerpoint/2010/main" val="4215786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of women competing</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7863" y="2327303"/>
            <a:ext cx="8596312" cy="3548006"/>
          </a:xfrm>
        </p:spPr>
      </p:pic>
    </p:spTree>
    <p:extLst>
      <p:ext uri="{BB962C8B-B14F-4D97-AF65-F5344CB8AC3E}">
        <p14:creationId xmlns:p14="http://schemas.microsoft.com/office/powerpoint/2010/main" val="252916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African American dancers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65738" y="1825625"/>
            <a:ext cx="7593765" cy="4351338"/>
          </a:xfrm>
        </p:spPr>
      </p:pic>
    </p:spTree>
    <p:extLst>
      <p:ext uri="{BB962C8B-B14F-4D97-AF65-F5344CB8AC3E}">
        <p14:creationId xmlns:p14="http://schemas.microsoft.com/office/powerpoint/2010/main" val="1774135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verbal elements</a:t>
            </a:r>
            <a:endParaRPr lang="en-US" dirty="0"/>
          </a:p>
        </p:txBody>
      </p:sp>
      <p:sp>
        <p:nvSpPr>
          <p:cNvPr id="3" name="Content Placeholder 2"/>
          <p:cNvSpPr>
            <a:spLocks noGrp="1"/>
          </p:cNvSpPr>
          <p:nvPr>
            <p:ph idx="1"/>
          </p:nvPr>
        </p:nvSpPr>
        <p:spPr/>
        <p:txBody>
          <a:bodyPr/>
          <a:lstStyle/>
          <a:p>
            <a:r>
              <a:rPr lang="en-US" dirty="0" smtClean="0"/>
              <a:t>Increased hand gestures and locomotion</a:t>
            </a:r>
          </a:p>
          <a:p>
            <a:r>
              <a:rPr lang="en-US" dirty="0" smtClean="0"/>
              <a:t>The emotion changes from sad to happy depending on the story</a:t>
            </a:r>
          </a:p>
          <a:p>
            <a:r>
              <a:rPr lang="en-US" dirty="0" smtClean="0"/>
              <a:t>There is increase eye contact</a:t>
            </a:r>
          </a:p>
          <a:p>
            <a:r>
              <a:rPr lang="en-US" dirty="0" smtClean="0"/>
              <a:t>The touch is minimal</a:t>
            </a:r>
            <a:endParaRPr lang="en-US" dirty="0"/>
          </a:p>
        </p:txBody>
      </p:sp>
    </p:spTree>
    <p:extLst>
      <p:ext uri="{BB962C8B-B14F-4D97-AF65-F5344CB8AC3E}">
        <p14:creationId xmlns:p14="http://schemas.microsoft.com/office/powerpoint/2010/main" val="3540398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Forms of the event</a:t>
            </a:r>
            <a:endParaRPr lang="en-US" dirty="0"/>
          </a:p>
        </p:txBody>
      </p:sp>
      <p:sp>
        <p:nvSpPr>
          <p:cNvPr id="3" name="Content Placeholder 2"/>
          <p:cNvSpPr>
            <a:spLocks noGrp="1"/>
          </p:cNvSpPr>
          <p:nvPr>
            <p:ph idx="1"/>
          </p:nvPr>
        </p:nvSpPr>
        <p:spPr/>
        <p:txBody>
          <a:bodyPr/>
          <a:lstStyle/>
          <a:p>
            <a:r>
              <a:rPr lang="en-US" dirty="0"/>
              <a:t>Most of the steps involved in the dance included increased forms of jumping, scuffing and also </a:t>
            </a:r>
            <a:r>
              <a:rPr lang="en-US" dirty="0" smtClean="0"/>
              <a:t>hopping</a:t>
            </a:r>
          </a:p>
          <a:p>
            <a:r>
              <a:rPr lang="en-US" dirty="0"/>
              <a:t>There is improved conversation and also movements that are aimed at making the dance more unique and in circular movement</a:t>
            </a:r>
            <a:r>
              <a:rPr lang="en-US" dirty="0" smtClean="0"/>
              <a:t>.</a:t>
            </a:r>
          </a:p>
          <a:p>
            <a:r>
              <a:rPr lang="en-US" dirty="0"/>
              <a:t>The dance has also elements such as increased forms of </a:t>
            </a:r>
            <a:r>
              <a:rPr lang="en-US" dirty="0" err="1"/>
              <a:t>reprocicity</a:t>
            </a:r>
            <a:r>
              <a:rPr lang="en-US" dirty="0"/>
              <a:t> that are evident among the dancers who make similar movements that tend to attract the attention of the viewers.</a:t>
            </a:r>
          </a:p>
        </p:txBody>
      </p:sp>
    </p:spTree>
    <p:extLst>
      <p:ext uri="{BB962C8B-B14F-4D97-AF65-F5344CB8AC3E}">
        <p14:creationId xmlns:p14="http://schemas.microsoft.com/office/powerpoint/2010/main" val="351257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In summation, at the end of every year, African American communities gather to showcase their cultural backgrounds.</a:t>
            </a:r>
          </a:p>
          <a:p>
            <a:r>
              <a:rPr lang="en-US" dirty="0" smtClean="0"/>
              <a:t>They use dance as one of their main elements to described their complicated story.</a:t>
            </a:r>
          </a:p>
          <a:p>
            <a:r>
              <a:rPr lang="en-US" dirty="0" smtClean="0"/>
              <a:t>The dance competition usually tries to tell a story of the competing males and female for dominance in the society. </a:t>
            </a:r>
            <a:endParaRPr lang="en-US" dirty="0"/>
          </a:p>
        </p:txBody>
      </p:sp>
    </p:spTree>
    <p:extLst>
      <p:ext uri="{BB962C8B-B14F-4D97-AF65-F5344CB8AC3E}">
        <p14:creationId xmlns:p14="http://schemas.microsoft.com/office/powerpoint/2010/main" val="24177844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215</TotalTime>
  <Words>909</Words>
  <Application>Microsoft Office PowerPoint</Application>
  <PresentationFormat>Widescreen</PresentationFormat>
  <Paragraphs>53</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Cultural Anthropology</vt:lpstr>
      <vt:lpstr>Event Description </vt:lpstr>
      <vt:lpstr>Tools used </vt:lpstr>
      <vt:lpstr>Drum set </vt:lpstr>
      <vt:lpstr>Dance Styles </vt:lpstr>
      <vt:lpstr>Steps in the dance </vt:lpstr>
      <vt:lpstr>Group of women competing</vt:lpstr>
      <vt:lpstr>African American dancers</vt:lpstr>
      <vt:lpstr>Non verbal elements</vt:lpstr>
      <vt:lpstr>Forms of the event</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Anthropology</dc:title>
  <dc:creator>Titus</dc:creator>
  <cp:lastModifiedBy>Titus</cp:lastModifiedBy>
  <cp:revision>10</cp:revision>
  <dcterms:created xsi:type="dcterms:W3CDTF">2019-12-21T09:58:52Z</dcterms:created>
  <dcterms:modified xsi:type="dcterms:W3CDTF">2019-12-21T13:34:31Z</dcterms:modified>
</cp:coreProperties>
</file>